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sten Therkildsen" initials="KT" lastIdx="4" clrIdx="0">
    <p:extLst>
      <p:ext uri="{19B8F6BF-5375-455C-9EA6-DF929625EA0E}">
        <p15:presenceInfo xmlns:p15="http://schemas.microsoft.com/office/powerpoint/2012/main" userId="S::kath@mercantec.dk::ef06f701-c552-42fb-af61-19a38cf37f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96" autoAdjust="0"/>
  </p:normalViewPr>
  <p:slideViewPr>
    <p:cSldViewPr snapToGrid="0">
      <p:cViewPr varScale="1">
        <p:scale>
          <a:sx n="62" d="100"/>
          <a:sy n="62" d="100"/>
        </p:scale>
        <p:origin x="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185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21T20:12:00.763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22-10-21T20:12:00.889" idx="3">
    <p:pos x="146" y="146"/>
    <p:text/>
    <p:extLst>
      <p:ext uri="{C676402C-5697-4E1C-873F-D02D1690AC5C}">
        <p15:threadingInfo xmlns:p15="http://schemas.microsoft.com/office/powerpoint/2012/main" timeZoneBias="-120"/>
      </p:ext>
    </p:extLst>
  </p:cm>
  <p:cm authorId="1" dt="2022-10-21T20:12:00.969" idx="4">
    <p:pos x="282" y="282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D3645-A450-4212-AAB5-4F5E7A7D6756}" type="datetimeFigureOut">
              <a:rPr lang="da-DK" smtClean="0"/>
              <a:t>21-10-2022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72B27-6116-4351-AD0D-0EF622011B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371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2B27-6116-4351-AD0D-0EF622011B5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2225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2B27-6116-4351-AD0D-0EF622011B5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1356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2B27-6116-4351-AD0D-0EF622011B5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4400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2B27-6116-4351-AD0D-0EF622011B5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5359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2B27-6116-4351-AD0D-0EF622011B5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693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2B27-6116-4351-AD0D-0EF622011B5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836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2B27-6116-4351-AD0D-0EF622011B5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209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2B27-6116-4351-AD0D-0EF622011B5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60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2B27-6116-4351-AD0D-0EF622011B5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1816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 = Great</a:t>
            </a:r>
          </a:p>
          <a:p>
            <a:r>
              <a:rPr lang="da-DK" dirty="0"/>
              <a:t>4= Bad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2B27-6116-4351-AD0D-0EF622011B5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1937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1= Great</a:t>
            </a:r>
          </a:p>
          <a:p>
            <a:r>
              <a:rPr lang="da-DK" dirty="0"/>
              <a:t>4= Bad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2B27-6116-4351-AD0D-0EF622011B5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4960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1= Great</a:t>
            </a:r>
          </a:p>
          <a:p>
            <a:r>
              <a:rPr lang="da-DK" dirty="0"/>
              <a:t>4= Bad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2B27-6116-4351-AD0D-0EF622011B5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9153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72B27-6116-4351-AD0D-0EF622011B5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78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690E1-550C-43AE-A0B5-46DAB5AFA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CA092B4-E9F1-412E-AF84-B54C71147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1B10327-1EA7-432E-859E-0BEF1190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7BD-E063-412E-B93B-863FAF7AC27D}" type="datetimeFigureOut">
              <a:rPr lang="da-DK" smtClean="0"/>
              <a:t>21-10-2022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7971DA-4394-4818-A7DC-16A2806C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14E856-C546-4DBB-AC11-FF4568F4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8254-5D8C-4A3B-8E94-F10DA35BE4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774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34B6C-5473-43BF-AF29-C583242E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BD60E2A-49CD-4B6C-B703-EBC453F30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1A094A-51C0-4628-8D88-BCE03B4F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7BD-E063-412E-B93B-863FAF7AC27D}" type="datetimeFigureOut">
              <a:rPr lang="da-DK" smtClean="0"/>
              <a:t>21-10-2022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950D23-3496-456D-8904-8DB8A9D9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02D8B34-9B8B-4A8E-871D-C035806E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8254-5D8C-4A3B-8E94-F10DA35BE4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795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4A6AF07-5BDD-43F5-A13A-61D3E6B90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62886F7-F91C-446A-AB25-DB5FE98AC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F02F038-E6F3-4714-808E-34917AB2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7BD-E063-412E-B93B-863FAF7AC27D}" type="datetimeFigureOut">
              <a:rPr lang="da-DK" smtClean="0"/>
              <a:t>21-10-2022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1DB784-449D-4866-BAFA-FEDCA480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15219-9563-499C-BF8A-22620BC2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8254-5D8C-4A3B-8E94-F10DA35BE4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914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3F7A1-5B66-463C-9982-D114A355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F05BD6-651E-4786-A8D6-92307F054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53209E-789D-4D92-AB29-3F81FBED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7BD-E063-412E-B93B-863FAF7AC27D}" type="datetimeFigureOut">
              <a:rPr lang="da-DK" smtClean="0"/>
              <a:t>21-10-2022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F4BBB5-B606-4A01-BEB3-1C65738F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67813C-8377-4A9F-801F-765F51F7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8254-5D8C-4A3B-8E94-F10DA35BE4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569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290E3-C000-4D40-AEB8-59C3603C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625DC96-A094-4CF9-B443-53CBF9F1D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909C8FF-6460-421A-A586-3B7E4B00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7BD-E063-412E-B93B-863FAF7AC27D}" type="datetimeFigureOut">
              <a:rPr lang="da-DK" smtClean="0"/>
              <a:t>21-10-2022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A69B203-C184-4E99-8421-E841E8DF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013509B-C1F3-44A1-9809-3BC2B07B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8254-5D8C-4A3B-8E94-F10DA35BE4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874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D12B-4213-4ED6-9975-BEE55A0A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E8902F-74EB-4492-840D-6D4F7A23A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9805FD7-F491-4474-9B67-45EB3567C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6CA53B-BF9D-4D54-AE59-6C388F1C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7BD-E063-412E-B93B-863FAF7AC27D}" type="datetimeFigureOut">
              <a:rPr lang="da-DK" smtClean="0"/>
              <a:t>21-10-2022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3B6ED5E-ADF1-4B2D-A192-04E76E04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47F1E61-72F6-4866-BF1E-92975BC6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8254-5D8C-4A3B-8E94-F10DA35BE4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58BFC-1C16-4E38-B9F8-D00DC8AF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D4E876A-FFC7-4763-B94A-9185DFFF8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5555A6-DB32-4093-A596-192DDA061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EDA63DC-A92F-460A-B2A6-CF9564318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49D17C2-7228-4661-A843-31EEEC3B3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F229C28-D644-409E-93FA-3ED33C329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7BD-E063-412E-B93B-863FAF7AC27D}" type="datetimeFigureOut">
              <a:rPr lang="da-DK" smtClean="0"/>
              <a:t>21-10-2022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2547828-68CC-406D-9641-0D53FE39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5FB99B8-6114-4969-88CE-158A316F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8254-5D8C-4A3B-8E94-F10DA35BE4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907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3B971-708F-4202-8921-05BEB162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EFC0E22-D7E4-4BC6-8FD3-DE2EA709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7BD-E063-412E-B93B-863FAF7AC27D}" type="datetimeFigureOut">
              <a:rPr lang="da-DK" smtClean="0"/>
              <a:t>21-10-2022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8F87937-331D-4E60-BC5F-D5AC9B0E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6359280-8700-4149-A488-C2347EDB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8254-5D8C-4A3B-8E94-F10DA35BE4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608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124184E-3CF8-4937-BA83-1CD22968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7BD-E063-412E-B93B-863FAF7AC27D}" type="datetimeFigureOut">
              <a:rPr lang="da-DK" smtClean="0"/>
              <a:t>21-10-2022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64248A-6EA6-4B13-92DF-E084B8BE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E63D469-52AE-4AC5-A9B3-2167821B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8254-5D8C-4A3B-8E94-F10DA35BE4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22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19E79-1746-459D-AC65-5858899A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48ABF5-C94F-4F00-9D72-1AB039B0F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5795C48-2189-4438-AE51-336A893F2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26C375B-39F1-413A-B41A-9BBC8EF3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7BD-E063-412E-B93B-863FAF7AC27D}" type="datetimeFigureOut">
              <a:rPr lang="da-DK" smtClean="0"/>
              <a:t>21-10-2022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C02C67F-1E39-46DB-934D-A6C04F6E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DDE876-CB96-4571-B3F6-8E74BFB4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8254-5D8C-4A3B-8E94-F10DA35BE4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595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1E835-461E-4FC4-922E-9686E6B4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916FFA9-DA28-4A9A-9624-1CEF2D1AF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BFC7E66-6D91-4E22-B9DD-8A2547F60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67DD53B-8A66-4443-B987-A2D59D25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7BD-E063-412E-B93B-863FAF7AC27D}" type="datetimeFigureOut">
              <a:rPr lang="da-DK" smtClean="0"/>
              <a:t>21-10-2022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82F0BB9-0F5C-43BA-B7F9-735F1366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7D21B0A-F5DE-4C4E-AB6C-7D3B7500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8254-5D8C-4A3B-8E94-F10DA35BE4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190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CFF3982-54F3-4B60-9C8E-18496C91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D1F2F4C-7A16-407C-A4B2-7EA85A245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37B75D-7CC0-4F18-8F1E-F44B23861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97BD-E063-412E-B93B-863FAF7AC27D}" type="datetimeFigureOut">
              <a:rPr lang="da-DK" smtClean="0"/>
              <a:t>21-10-2022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E3C574-4A69-4C41-B37D-7EF493B46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18F324-A123-4262-A42D-B3E376D9B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E8254-5D8C-4A3B-8E94-F10DA35BE4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649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C6948F-3E06-4F2E-B479-655E55D8E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da-DK">
                <a:solidFill>
                  <a:schemeClr val="bg1"/>
                </a:solidFill>
              </a:rPr>
              <a:t>DICAP SURVEY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D2840FD-4309-4A2F-A434-78F11C760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da-DK">
                <a:solidFill>
                  <a:schemeClr val="accent1">
                    <a:lumMod val="60000"/>
                    <a:lumOff val="40000"/>
                  </a:schemeClr>
                </a:solidFill>
              </a:rPr>
              <a:t>Results from 327 answers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3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E6E8A6-7496-46EB-8B21-30ABA3A5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what Way has Your Opinion Changed?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BC0115B-19E8-4504-BA9D-176FD864C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5645" y="2509911"/>
            <a:ext cx="850561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7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CDC034-522E-4588-BEB5-1E18FD90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 Activities Organized.</a:t>
            </a:r>
          </a:p>
        </p:txBody>
      </p: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Svardiagram i Analyse. Titel på spørgsmål: 10.  To what extent did you experience social activities were organized during the online lessons? . Antal svar: 327 svar.">
            <a:extLst>
              <a:ext uri="{FF2B5EF4-FFF2-40B4-BE49-F238E27FC236}">
                <a16:creationId xmlns:a16="http://schemas.microsoft.com/office/drawing/2014/main" id="{32F70F80-60CD-44A3-A0C0-63A5700C3C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412" y="2509911"/>
            <a:ext cx="841607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5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8" name="Rectangle 1025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7F4CEB-7923-409F-9B9D-2F2AA4E8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Different Social Activities</a:t>
            </a:r>
          </a:p>
        </p:txBody>
      </p:sp>
      <p:cxnSp>
        <p:nvCxnSpPr>
          <p:cNvPr id="10260" name="Straight Connector 1025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Svardiagram i Analyse. Titel på spørgsmål: 11. What kind of social activities did you experience while online learning?&#10;. Antal svar: 327 svar.">
            <a:extLst>
              <a:ext uri="{FF2B5EF4-FFF2-40B4-BE49-F238E27FC236}">
                <a16:creationId xmlns:a16="http://schemas.microsoft.com/office/drawing/2014/main" id="{02855ABB-0D8A-48A0-861D-44BC4DD82C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412" y="2509911"/>
            <a:ext cx="841607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56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2" name="Rectangle 1128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88012C-B284-4236-8C6C-D1343A3D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Personal Responsability </a:t>
            </a:r>
          </a:p>
        </p:txBody>
      </p:sp>
      <p:cxnSp>
        <p:nvCxnSpPr>
          <p:cNvPr id="11284" name="Straight Connector 1128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Svardiagram i Analyse. Titel på spørgsmål: 13.  As a student, do you feel a personal responsibility for the social inclusion in your class? . Antal svar: 327 svar.">
            <a:extLst>
              <a:ext uri="{FF2B5EF4-FFF2-40B4-BE49-F238E27FC236}">
                <a16:creationId xmlns:a16="http://schemas.microsoft.com/office/drawing/2014/main" id="{E37FFFAF-09A9-4535-80E9-B0182AF975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412" y="2509911"/>
            <a:ext cx="841607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4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36043E-D45C-4C2D-9926-17CFD63C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Personal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Responsability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for Social Inclusion</a:t>
            </a:r>
          </a:p>
        </p:txBody>
      </p:sp>
      <p:cxnSp>
        <p:nvCxnSpPr>
          <p:cNvPr id="12297" name="Straight Connector 1229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Svardiagram i Analyse. Titel på spørgsmål: 14.  As a student, did you take a personal responsibility for the social inclusion during the Covid-19 lockdown? . Antal svar: 327 svar.">
            <a:extLst>
              <a:ext uri="{FF2B5EF4-FFF2-40B4-BE49-F238E27FC236}">
                <a16:creationId xmlns:a16="http://schemas.microsoft.com/office/drawing/2014/main" id="{73165421-63B1-4268-B0A0-FBBCDF2886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173" y="2509911"/>
            <a:ext cx="8834555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9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04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91EF84-7B88-4197-9D54-AA99C78E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Country of Origen</a:t>
            </a:r>
          </a:p>
        </p:txBody>
      </p:sp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vardiagram i Analyse. Titel på spørgsmål: 1. Your country?. Antal svar: 327 svar.">
            <a:extLst>
              <a:ext uri="{FF2B5EF4-FFF2-40B4-BE49-F238E27FC236}">
                <a16:creationId xmlns:a16="http://schemas.microsoft.com/office/drawing/2014/main" id="{C9D206FA-C57E-4445-88F9-175BD4F782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358" y="2509911"/>
            <a:ext cx="9518185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9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A1C019-1317-4EB8-B03B-C054E0E07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 of the Respondants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vardiagram i Analyse. Titel på spørgsmål: 2. Your age?. Antal svar: 327 svar.">
            <a:extLst>
              <a:ext uri="{FF2B5EF4-FFF2-40B4-BE49-F238E27FC236}">
                <a16:creationId xmlns:a16="http://schemas.microsoft.com/office/drawing/2014/main" id="{87A7DE3B-6620-4DD1-88C0-75EE211881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358" y="2509911"/>
            <a:ext cx="9518185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0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308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30D325-32CC-46EF-ADCE-285EA3FD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Gender of the Respondants</a:t>
            </a:r>
          </a:p>
        </p:txBody>
      </p:sp>
      <p:cxnSp>
        <p:nvCxnSpPr>
          <p:cNvPr id="3092" name="Straight Connector 309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vardiagram i Analyse. Titel på spørgsmål: 3. Your sex?. Antal svar: 327 svar.">
            <a:extLst>
              <a:ext uri="{FF2B5EF4-FFF2-40B4-BE49-F238E27FC236}">
                <a16:creationId xmlns:a16="http://schemas.microsoft.com/office/drawing/2014/main" id="{02F3EEC7-4D7C-4DC0-9FD6-EF86A1C182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412" y="2509911"/>
            <a:ext cx="841607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86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42A628-1DA7-425B-A413-F2729F8A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Online Teaching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Svardiagram i Analyse. Titel på spørgsmål: 4. Did you receive online teaching during the Covid-19 lockdown? &#10;. Antal svar: 326 svar.">
            <a:extLst>
              <a:ext uri="{FF2B5EF4-FFF2-40B4-BE49-F238E27FC236}">
                <a16:creationId xmlns:a16="http://schemas.microsoft.com/office/drawing/2014/main" id="{D532563D-EC93-4524-96A9-2C1C981554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412" y="2509911"/>
            <a:ext cx="841607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Rectangle 513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9CFB2B-2371-4FBF-85E4-BE65DDCC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Overall Experience with Online Teaching</a:t>
            </a:r>
          </a:p>
        </p:txBody>
      </p:sp>
      <p:cxnSp>
        <p:nvCxnSpPr>
          <p:cNvPr id="5140" name="Straight Connector 513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Svardiagram i Analyse. Titel på spørgsmål: 5. How was your overall experience of the online teaching during the Covid-19 lockdown?&#10;. Antal svar: 327 svar.">
            <a:extLst>
              <a:ext uri="{FF2B5EF4-FFF2-40B4-BE49-F238E27FC236}">
                <a16:creationId xmlns:a16="http://schemas.microsoft.com/office/drawing/2014/main" id="{D237CB85-2F80-4C7C-9A32-9543FA4405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412" y="2509911"/>
            <a:ext cx="841607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3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13CBBB-42B7-4240-AA03-1F0081F2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Rating of Learning Outcome</a:t>
            </a: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Svardiagram i Analyse. Titel på spørgsmål: 6. How would you rate your learning outcomes during the Covid-19 lockdown? &#10;. Antal svar: 324 svar.">
            <a:extLst>
              <a:ext uri="{FF2B5EF4-FFF2-40B4-BE49-F238E27FC236}">
                <a16:creationId xmlns:a16="http://schemas.microsoft.com/office/drawing/2014/main" id="{8EC8B88C-54C5-48A0-AB1E-65D6ACFA8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412" y="2509911"/>
            <a:ext cx="841607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2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F6CFD1-E974-443A-9DEC-9845699D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Rating of Social Inclusion in your class</a:t>
            </a:r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Svardiagram i Analyse. Titel på spørgsmål: 7. How would you rate the social inclusion in your classes during the Covid-19 lockdown? &#10;. Antal svar: 327 svar.">
            <a:extLst>
              <a:ext uri="{FF2B5EF4-FFF2-40B4-BE49-F238E27FC236}">
                <a16:creationId xmlns:a16="http://schemas.microsoft.com/office/drawing/2014/main" id="{643B14BA-07F3-4500-A04D-DD865E5A7C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412" y="2509911"/>
            <a:ext cx="841607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3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Rectangle 820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524A6C-19E7-4B21-9BFD-DB3813E0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Opinion on Social Inclusion</a:t>
            </a:r>
          </a:p>
        </p:txBody>
      </p:sp>
      <p:cxnSp>
        <p:nvCxnSpPr>
          <p:cNvPr id="8212" name="Straight Connector 82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Svardiagram i Analyse. Titel på spørgsmål: 8. Has your opinion of social inclusion changed, compared to your opinion during the lock down? &#10;. Antal svar: 327 svar.">
            <a:extLst>
              <a:ext uri="{FF2B5EF4-FFF2-40B4-BE49-F238E27FC236}">
                <a16:creationId xmlns:a16="http://schemas.microsoft.com/office/drawing/2014/main" id="{22324351-5F3A-4A47-B9A4-2251A5A319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412" y="2509911"/>
            <a:ext cx="841607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4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92</Words>
  <Application>Microsoft Office PowerPoint</Application>
  <PresentationFormat>Widescreen</PresentationFormat>
  <Paragraphs>34</Paragraphs>
  <Slides>14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DICAP SURVEY</vt:lpstr>
      <vt:lpstr>Country of Origen</vt:lpstr>
      <vt:lpstr>Age of the Respondants</vt:lpstr>
      <vt:lpstr>Gender of the Respondants</vt:lpstr>
      <vt:lpstr>Online Teaching</vt:lpstr>
      <vt:lpstr>Overall Experience with Online Teaching</vt:lpstr>
      <vt:lpstr>Rating of Learning Outcome</vt:lpstr>
      <vt:lpstr>Rating of Social Inclusion in your class</vt:lpstr>
      <vt:lpstr>Opinion on Social Inclusion</vt:lpstr>
      <vt:lpstr>In what Way has Your Opinion Changed?</vt:lpstr>
      <vt:lpstr>Social Activities Organized.</vt:lpstr>
      <vt:lpstr>Different Social Activities</vt:lpstr>
      <vt:lpstr>Personal Responsability </vt:lpstr>
      <vt:lpstr>Personal Responsability for Social Inclusion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DICAP SURVEY</dc:title>
  <dc:creator>Karsten Therkildsen</dc:creator>
  <cp:lastModifiedBy>Karsten Therkildsen</cp:lastModifiedBy>
  <cp:revision>7</cp:revision>
  <dcterms:created xsi:type="dcterms:W3CDTF">2022-10-21T17:46:20Z</dcterms:created>
  <dcterms:modified xsi:type="dcterms:W3CDTF">2022-10-21T18:22:33Z</dcterms:modified>
</cp:coreProperties>
</file>